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71" r:id="rId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883" autoAdjust="0"/>
    <p:restoredTop sz="94660"/>
  </p:normalViewPr>
  <p:slideViewPr>
    <p:cSldViewPr>
      <p:cViewPr varScale="1">
        <p:scale>
          <a:sx n="118" d="100"/>
          <a:sy n="118" d="100"/>
        </p:scale>
        <p:origin x="618" y="10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t>5/8/2017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t>5/8/2017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oking up to clouds and blue sky surrounded by glass-walled buildings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5/8/2017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5/8/2017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5/8/2017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5/8/2017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5/8/2017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5/8/2017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5/8/2017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5/8/2017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5/8/2017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5/8/2017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5/8/2017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C8C8C"/>
                </a:solidFill>
              </a:defRPr>
            </a:lvl1pPr>
          </a:lstStyle>
          <a:p>
            <a:fld id="{81C93FC7-9D1A-468B-98DB-D1E8D74418D9}" type="datetimeFigureOut">
              <a:rPr lang="en-US"/>
              <a:pPr/>
              <a:t>5/8/2017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WebDeMon</a:t>
            </a:r>
            <a:r>
              <a:rPr lang="en-US" sz="2800" b="1" dirty="0"/>
              <a:t> Website Requirements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505037"/>
              </p:ext>
            </p:extLst>
          </p:nvPr>
        </p:nvGraphicFramePr>
        <p:xfrm>
          <a:off x="836612" y="1295400"/>
          <a:ext cx="10287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0">
                  <a:extLst>
                    <a:ext uri="{9D8B030D-6E8A-4147-A177-3AD203B41FA5}">
                      <a16:colId xmlns:a16="http://schemas.microsoft.com/office/drawing/2014/main" val="2825216355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539964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553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 external </a:t>
                      </a:r>
                      <a:r>
                        <a:rPr lang="en-US" dirty="0" err="1">
                          <a:effectLst/>
                        </a:rPr>
                        <a:t>css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css</a:t>
                      </a:r>
                      <a:r>
                        <a:rPr lang="en-US" dirty="0"/>
                        <a:t> folder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765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 2-column 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Feedback page (feedback.html)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77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 3-column 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Home page (index.html)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510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 page w/images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Home page (index.html), Music page (music.html)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4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 page w/audio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Music page (music.html)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337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 page w/video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News page (news.html)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083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 page w/form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Feedback page (feedback.html)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771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 page w/ JavaScript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Photo album (album.html)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43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effectLst/>
                        </a:rPr>
                        <a:t>1 page w/ jQuery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page last  updated – all pages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460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51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rketing 16x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D7DC9D6-C974-4760-AF25-FD6F69EC14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marketing glass cube presentation (widescreen)</Template>
  <TotalTime>0</TotalTime>
  <Words>109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Marketing 16x9</vt:lpstr>
      <vt:lpstr>WebDeMon Website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2016-02-26T18:02:13Z</dcterms:created>
  <dcterms:modified xsi:type="dcterms:W3CDTF">2017-05-08T13:21:04Z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TC028010849991</vt:lpwstr>
  </property>
</Properties>
</file>